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8E49-25BB-4159-A475-59421FA4BF92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01F6-B1F5-4762-B0AF-A48FC532C5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149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8E49-25BB-4159-A475-59421FA4BF92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01F6-B1F5-4762-B0AF-A48FC532C5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5225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8E49-25BB-4159-A475-59421FA4BF92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01F6-B1F5-4762-B0AF-A48FC532C5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92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8E49-25BB-4159-A475-59421FA4BF92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01F6-B1F5-4762-B0AF-A48FC532C5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550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8E49-25BB-4159-A475-59421FA4BF92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01F6-B1F5-4762-B0AF-A48FC532C5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063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8E49-25BB-4159-A475-59421FA4BF92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01F6-B1F5-4762-B0AF-A48FC532C5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19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8E49-25BB-4159-A475-59421FA4BF92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01F6-B1F5-4762-B0AF-A48FC532C5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141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8E49-25BB-4159-A475-59421FA4BF92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01F6-B1F5-4762-B0AF-A48FC532C5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95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8E49-25BB-4159-A475-59421FA4BF92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01F6-B1F5-4762-B0AF-A48FC532C5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98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8E49-25BB-4159-A475-59421FA4BF92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01F6-B1F5-4762-B0AF-A48FC532C5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9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8E49-25BB-4159-A475-59421FA4BF92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01F6-B1F5-4762-B0AF-A48FC532C5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57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F8E49-25BB-4159-A475-59421FA4BF92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001F6-B1F5-4762-B0AF-A48FC532C5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093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9DB462F-6840-45B5-B8D4-E4EAC56A17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FE7E814-D484-439A-BEA5-269BBA011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667"/>
            <a:ext cx="6858000" cy="970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5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D10DF3A-3628-405C-9A60-500BDAFE1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" y="772082"/>
            <a:ext cx="6447905" cy="913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0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E121E61-BC68-4965-B630-05FA969C1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70" y="0"/>
            <a:ext cx="699294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19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97D5344-5FC5-4896-B863-66F400DD6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12" y="0"/>
            <a:ext cx="7091682" cy="1004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35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71FF8AB-5C6F-4A26-9EF9-B51C17053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70" y="0"/>
            <a:ext cx="699294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3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31613BB-D15B-4E02-8E2F-09B351C57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70" y="0"/>
            <a:ext cx="699294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8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4058C0A-E4B4-4B11-A0E8-2405C42D2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70" y="0"/>
            <a:ext cx="699294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316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A4 (21x29,7 cm)</PresentationFormat>
  <Paragraphs>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Claudio Checconi</dc:creator>
  <cp:lastModifiedBy>Claudio Checconi</cp:lastModifiedBy>
  <cp:revision>2</cp:revision>
  <dcterms:created xsi:type="dcterms:W3CDTF">2021-07-05T08:17:58Z</dcterms:created>
  <dcterms:modified xsi:type="dcterms:W3CDTF">2021-07-05T08:59:17Z</dcterms:modified>
</cp:coreProperties>
</file>